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2" r:id="rId2"/>
    <p:sldId id="264" r:id="rId3"/>
  </p:sldIdLst>
  <p:sldSz cx="12192000" cy="6858000"/>
  <p:notesSz cx="6858000" cy="9144000"/>
  <p:defaultTextStyle>
    <a:defPPr>
      <a:defRPr lang="ru-M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AFA"/>
    <a:srgbClr val="FAFAFC"/>
    <a:srgbClr val="FBFBFC"/>
    <a:srgbClr val="FAF9F9"/>
    <a:srgbClr val="F7FCFF"/>
    <a:srgbClr val="FFFFFF"/>
    <a:srgbClr val="F5F8FB"/>
    <a:srgbClr val="1C2B4C"/>
    <a:srgbClr val="AFB5C9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MD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8BD6A-CC27-4D23-BF25-D7EF23AC355F}" type="datetimeFigureOut">
              <a:rPr lang="ru-MD" smtClean="0"/>
              <a:t>28.05.2025</a:t>
            </a:fld>
            <a:endParaRPr lang="ru-MD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MD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MD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4C1A3-A6F0-4804-BDE6-1D21EBEDCFA3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21768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2A9CA-69B8-C9A7-13E9-D5214178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DB4DA3-B44D-1C20-08EA-969F0F7B2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00F2BD-E9FA-46A7-E27F-63275B20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1EE9-5162-4012-87C8-3D17BAE27C8B}" type="datetimeFigureOut">
              <a:rPr lang="ru-MD" smtClean="0"/>
              <a:t>28.05.2025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E1BA6-6006-389F-E672-3C3485A6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761E79-BFE2-58D6-A767-8F5564D4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49CB-22E3-4DDE-90A1-E092CAFBE07C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05637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E16D2-B2BC-927D-C275-F339DC1A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50A22A-A1CC-337B-263B-297834935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A41B8-98BA-631C-10D7-A80A47872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1EE9-5162-4012-87C8-3D17BAE27C8B}" type="datetimeFigureOut">
              <a:rPr lang="ru-MD" smtClean="0"/>
              <a:t>28.05.2025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FA8ACA-83A9-306B-F2D8-5A2B7DC1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F3163F-4186-0469-227C-77711C91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49CB-22E3-4DDE-90A1-E092CAFBE07C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92027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D12F29-22A1-5660-1C51-F4679071B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F448E1-ED23-1355-4690-905D445C5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4A1DB8-EA36-6DA6-D7F5-86FE661C4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1EE9-5162-4012-87C8-3D17BAE27C8B}" type="datetimeFigureOut">
              <a:rPr lang="ru-MD" smtClean="0"/>
              <a:t>28.05.2025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A93FC1-F446-72CB-D3B6-8B4E6220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7F7BED-8BDC-D50B-A3EB-D1DBC095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49CB-22E3-4DDE-90A1-E092CAFBE07C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24317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50598-DEBE-E4D9-BD01-DC8EE0863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ECE45-9BCE-DD78-5B98-7EA4F9765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6F7517-D584-519F-0DD3-07861FF67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1EE9-5162-4012-87C8-3D17BAE27C8B}" type="datetimeFigureOut">
              <a:rPr lang="ru-MD" smtClean="0"/>
              <a:t>28.05.2025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19EB2E-3B1D-0A02-D1AD-A9A8684B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1AABC-E003-FF8E-DC01-59402DBE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49CB-22E3-4DDE-90A1-E092CAFBE07C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77161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6811F-C988-BAE0-B89D-FF15E8D3E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1B570D-D389-4836-AD76-EE8CA2315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91E822-C7F8-C923-E4F3-67BD88AE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1EE9-5162-4012-87C8-3D17BAE27C8B}" type="datetimeFigureOut">
              <a:rPr lang="ru-MD" smtClean="0"/>
              <a:t>28.05.2025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1232A5-0982-BF67-800C-04E512F5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4DF0FC-7B87-960F-6BE5-910F03D9D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49CB-22E3-4DDE-90A1-E092CAFBE07C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77207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81867-8BF3-F255-AA54-139F6329D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31AD38-C3D5-B9D9-8EB8-C6C2C1EF1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A4D831-02B1-7AA6-A7A8-1FB02D6ED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5234CC-FE40-1806-00D9-832415D72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1EE9-5162-4012-87C8-3D17BAE27C8B}" type="datetimeFigureOut">
              <a:rPr lang="ru-MD" smtClean="0"/>
              <a:t>28.05.2025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D7D001-6ECA-4986-A00D-E4939DE2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6F3D51-04B7-033A-363F-ECF23B057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49CB-22E3-4DDE-90A1-E092CAFBE07C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54792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23372-4573-8B60-65B0-AB909B683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0EB8C4-F522-77B3-91BD-DF34703F6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A51CD4-9FC8-DC9F-595C-A1301CD1B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3AE673-BBB1-86CF-7553-E453E0F25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512263-B591-1D17-FF78-354ED0150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D34827-C064-E941-853C-CF219352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1EE9-5162-4012-87C8-3D17BAE27C8B}" type="datetimeFigureOut">
              <a:rPr lang="ru-MD" smtClean="0"/>
              <a:t>28.05.2025</a:t>
            </a:fld>
            <a:endParaRPr lang="ru-MD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68E540-4B4A-E251-B0D5-F9EC485C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1F5154-2C35-4657-3A3F-1ADDAA48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49CB-22E3-4DDE-90A1-E092CAFBE07C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57407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32A57-C56E-26B0-1C69-DC0B1F19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C35A19-0D21-A63B-2E94-1C67DD52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1EE9-5162-4012-87C8-3D17BAE27C8B}" type="datetimeFigureOut">
              <a:rPr lang="ru-MD" smtClean="0"/>
              <a:t>28.05.2025</a:t>
            </a:fld>
            <a:endParaRPr lang="ru-MD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BCEAB1-7C95-A494-6342-B7535711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50C270-2465-30C1-2040-1A7D012F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49CB-22E3-4DDE-90A1-E092CAFBE07C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43385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40ABB6-0CFD-764B-6FA8-D359F6594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1EE9-5162-4012-87C8-3D17BAE27C8B}" type="datetimeFigureOut">
              <a:rPr lang="ru-MD" smtClean="0"/>
              <a:t>28.05.2025</a:t>
            </a:fld>
            <a:endParaRPr lang="ru-MD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99B9D5-BE3D-65A1-D035-5A6C746E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5D5D7F-7E99-4581-444A-71EA1D50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49CB-22E3-4DDE-90A1-E092CAFBE07C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69232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2C8D1-79DD-9976-928C-D524DB460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1BB22C-262C-917D-F896-C355D6149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27944D-89AC-0561-6D82-22402FF8A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5D2E75-E7F7-E163-0093-21D23B15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1EE9-5162-4012-87C8-3D17BAE27C8B}" type="datetimeFigureOut">
              <a:rPr lang="ru-MD" smtClean="0"/>
              <a:t>28.05.2025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A63C53-87D8-3BD0-0F4D-D5796C2E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AB0906-8400-2190-993D-5562E815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49CB-22E3-4DDE-90A1-E092CAFBE07C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66332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17B9A-57C5-BDA4-EB0F-F0965EC5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76C90E-69D8-39E5-88B0-38B855A4E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MD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09A95E-43C0-CF40-FB28-65340D5B1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B40B4A-239E-99B8-FBEC-CF97C4FC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1EE9-5162-4012-87C8-3D17BAE27C8B}" type="datetimeFigureOut">
              <a:rPr lang="ru-MD" smtClean="0"/>
              <a:t>28.05.2025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E37231-4367-3CCA-BC3B-AD598F372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A81DAC-0532-52B3-07FB-A93780D4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49CB-22E3-4DDE-90A1-E092CAFBE07C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92540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50262-FA21-2D73-D96C-7586C8C3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992976-2B2A-1203-DF3E-72448A92F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8B667E-1C99-2977-658C-58A1EC3F0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FB1EE9-5162-4012-87C8-3D17BAE27C8B}" type="datetimeFigureOut">
              <a:rPr lang="ru-MD" smtClean="0"/>
              <a:t>28.05.2025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085172-271C-ECCE-FE3B-2B8F2F59F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E212A0-DBE2-F4EC-B50D-A94DEEB49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5549CB-22E3-4DDE-90A1-E092CAFBE07C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51289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FB40B-086C-56B5-3A8F-CE67883C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noProof="0" dirty="0"/>
          </a:p>
        </p:txBody>
      </p:sp>
      <p:pic>
        <p:nvPicPr>
          <p:cNvPr id="5" name="Объект 4" descr="Изображение выглядит как текст, снимок экрана, графический дизайн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1A8FD64-FABA-5259-3879-3474D6F44F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ln>
            <a:solidFill>
              <a:srgbClr val="FBFAFA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F8BC23-17EB-C0A8-E882-8FBA3E9548C4}"/>
              </a:ext>
            </a:extLst>
          </p:cNvPr>
          <p:cNvSpPr txBox="1"/>
          <p:nvPr/>
        </p:nvSpPr>
        <p:spPr>
          <a:xfrm>
            <a:off x="668867" y="1640314"/>
            <a:ext cx="45381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b="1" noProof="0" dirty="0" err="1">
                <a:solidFill>
                  <a:srgbClr val="1C2B4C"/>
                </a:solidFill>
              </a:rPr>
              <a:t>Title</a:t>
            </a:r>
            <a:endParaRPr lang="ro-RO" sz="4800" b="1" noProof="0" dirty="0">
              <a:solidFill>
                <a:srgbClr val="1C2B4C"/>
              </a:solidFill>
            </a:endParaRPr>
          </a:p>
          <a:p>
            <a:pPr algn="l"/>
            <a:r>
              <a:rPr lang="en-US" sz="2000" noProof="0" dirty="0">
                <a:solidFill>
                  <a:srgbClr val="002060"/>
                </a:solidFill>
                <a:latin typeface="PT Sans" panose="020B0503020203020204" pitchFamily="34" charset="-52"/>
              </a:rPr>
              <a:t>include the text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A26557-E680-A969-0AED-E938249D8F44}"/>
              </a:ext>
            </a:extLst>
          </p:cNvPr>
          <p:cNvSpPr txBox="1"/>
          <p:nvPr/>
        </p:nvSpPr>
        <p:spPr>
          <a:xfrm>
            <a:off x="668866" y="5046325"/>
            <a:ext cx="45381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o-RO" sz="1600" b="1" noProof="0" dirty="0">
                <a:solidFill>
                  <a:srgbClr val="2D3057"/>
                </a:solidFill>
              </a:rPr>
              <a:t>NAME </a:t>
            </a:r>
            <a:r>
              <a:rPr lang="ro-RO" sz="1600" b="1" noProof="0" dirty="0" err="1">
                <a:solidFill>
                  <a:srgbClr val="2D3057"/>
                </a:solidFill>
              </a:rPr>
              <a:t>Surname</a:t>
            </a:r>
            <a:endParaRPr lang="ro-RO" sz="1600" b="1" noProof="0" dirty="0">
              <a:solidFill>
                <a:srgbClr val="2D3057"/>
              </a:solidFill>
            </a:endParaRPr>
          </a:p>
          <a:p>
            <a:pPr algn="l">
              <a:lnSpc>
                <a:spcPct val="150000"/>
              </a:lnSpc>
            </a:pPr>
            <a:r>
              <a:rPr lang="ro-RO" sz="1600" noProof="0" dirty="0" err="1">
                <a:solidFill>
                  <a:srgbClr val="2D3057"/>
                </a:solidFill>
              </a:rPr>
              <a:t>Affiliation</a:t>
            </a:r>
            <a:r>
              <a:rPr lang="ro-RO" sz="1600" noProof="0" dirty="0">
                <a:solidFill>
                  <a:srgbClr val="2D3057"/>
                </a:solidFill>
              </a:rPr>
              <a:t>, City, Country</a:t>
            </a:r>
          </a:p>
          <a:p>
            <a:pPr>
              <a:lnSpc>
                <a:spcPct val="150000"/>
              </a:lnSpc>
            </a:pPr>
            <a:r>
              <a:rPr lang="ro-RO" sz="1600" noProof="0" dirty="0">
                <a:solidFill>
                  <a:srgbClr val="2D3057"/>
                </a:solidFill>
              </a:rPr>
              <a:t>e-mail:</a:t>
            </a:r>
          </a:p>
          <a:p>
            <a:pPr algn="l"/>
            <a:endParaRPr lang="ro-RO" sz="1600" noProof="0" dirty="0">
              <a:solidFill>
                <a:srgbClr val="2D3057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520E43-0D8F-274D-7E4E-A8BCA59960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60" y="9739"/>
            <a:ext cx="6128965" cy="1007019"/>
          </a:xfrm>
          <a:prstGeom prst="rect">
            <a:avLst/>
          </a:prstGeom>
          <a:noFill/>
          <a:ln>
            <a:solidFill>
              <a:srgbClr val="FBFAFA"/>
            </a:solidFill>
          </a:ln>
        </p:spPr>
      </p:pic>
    </p:spTree>
    <p:extLst>
      <p:ext uri="{BB962C8B-B14F-4D97-AF65-F5344CB8AC3E}">
        <p14:creationId xmlns:p14="http://schemas.microsoft.com/office/powerpoint/2010/main" val="277450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61B94-09E0-FEEE-BB24-3F53AB365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MD"/>
          </a:p>
        </p:txBody>
      </p:sp>
      <p:pic>
        <p:nvPicPr>
          <p:cNvPr id="5" name="Объект 4" descr="Изображение выглядит как текст, снимок экран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261ED-CB58-F332-2ECA-EF261F612D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132000"/>
                    </a14:imgEffect>
                    <a14:imgEffect>
                      <a14:brightnessContrast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984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F4EBF7-0187-F912-0EFC-8F5F3446B90B}"/>
              </a:ext>
            </a:extLst>
          </p:cNvPr>
          <p:cNvSpPr txBox="1"/>
          <p:nvPr/>
        </p:nvSpPr>
        <p:spPr>
          <a:xfrm>
            <a:off x="601134" y="1458449"/>
            <a:ext cx="10168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3057"/>
                </a:solidFill>
                <a:effectLst/>
                <a:uLnTx/>
                <a:uFillTx/>
                <a:ea typeface="+mn-ea"/>
                <a:cs typeface="+mn-cs"/>
              </a:rPr>
              <a:t>Includes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A07B3D-3CDB-7145-BECE-A5364CB0EFC2}"/>
              </a:ext>
            </a:extLst>
          </p:cNvPr>
          <p:cNvSpPr txBox="1"/>
          <p:nvPr/>
        </p:nvSpPr>
        <p:spPr>
          <a:xfrm>
            <a:off x="601134" y="2632558"/>
            <a:ext cx="6214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D3057"/>
                </a:solidFill>
              </a:rPr>
              <a:t>include the text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FCCAE6-9F05-CBC7-E2B4-9850B27A9065}"/>
              </a:ext>
            </a:extLst>
          </p:cNvPr>
          <p:cNvSpPr txBox="1"/>
          <p:nvPr/>
        </p:nvSpPr>
        <p:spPr>
          <a:xfrm>
            <a:off x="601134" y="3883611"/>
            <a:ext cx="6214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D3057"/>
                </a:solidFill>
              </a:rPr>
              <a:t>include the text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A496BF-24C5-54AE-3AAA-544F1E1018F3}"/>
              </a:ext>
            </a:extLst>
          </p:cNvPr>
          <p:cNvSpPr txBox="1"/>
          <p:nvPr/>
        </p:nvSpPr>
        <p:spPr>
          <a:xfrm>
            <a:off x="601134" y="5134664"/>
            <a:ext cx="6214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D3057"/>
                </a:solidFill>
              </a:rPr>
              <a:t>include the text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C0C57A4-87A4-8DF8-C11B-4CA9C87EAA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8167" y="284340"/>
            <a:ext cx="5537200" cy="584775"/>
          </a:xfrm>
          <a:prstGeom prst="roundRect">
            <a:avLst/>
          </a:prstGeom>
          <a:solidFill>
            <a:srgbClr val="FBFB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conference with international participation</a:t>
            </a:r>
          </a:p>
          <a:p>
            <a:pPr algn="ctr"/>
            <a:r>
              <a:rPr lang="en-US" b="1" dirty="0">
                <a:solidFill>
                  <a:srgbClr val="00206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"One Health Approach for Global Health Security”</a:t>
            </a:r>
          </a:p>
          <a:p>
            <a:pPr algn="ctr"/>
            <a:r>
              <a:rPr lang="en-US" sz="1600" dirty="0">
                <a:solidFill>
                  <a:srgbClr val="00206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3rd Edition</a:t>
            </a:r>
          </a:p>
        </p:txBody>
      </p:sp>
    </p:spTree>
    <p:extLst>
      <p:ext uri="{BB962C8B-B14F-4D97-AF65-F5344CB8AC3E}">
        <p14:creationId xmlns:p14="http://schemas.microsoft.com/office/powerpoint/2010/main" val="141661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171</TotalTime>
  <Words>41</Words>
  <Application>Microsoft Macintosh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PT Sans</vt:lpstr>
      <vt:lpstr>Тема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agafia c</dc:creator>
  <cp:lastModifiedBy>Iulian Burduniuc</cp:lastModifiedBy>
  <cp:revision>10</cp:revision>
  <dcterms:created xsi:type="dcterms:W3CDTF">2025-04-04T06:37:45Z</dcterms:created>
  <dcterms:modified xsi:type="dcterms:W3CDTF">2025-05-28T17:24:04Z</dcterms:modified>
</cp:coreProperties>
</file>