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M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1BBDD"/>
    <a:srgbClr val="CFBDDB"/>
    <a:srgbClr val="CBB6E2"/>
    <a:srgbClr val="C3C6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1507" autoAdjust="0"/>
  </p:normalViewPr>
  <p:slideViewPr>
    <p:cSldViewPr snapToGrid="0">
      <p:cViewPr varScale="1">
        <p:scale>
          <a:sx n="116" d="100"/>
          <a:sy n="116" d="100"/>
        </p:scale>
        <p:origin x="9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2F9E3C-22ED-F60C-EB9F-6397E0B5B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31B9EC-5D27-058F-16E7-5C71DF59F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MD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5D3999-8B9B-190D-D373-1FAD6F55B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28.05.2025</a:t>
            </a:fld>
            <a:endParaRPr lang="ru-MD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AC314-3D8E-216E-C95D-6CB54A8D8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9BA5B6-A077-E80C-3630-25FCE3F0B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222365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2E3E60-C96D-F195-114D-B847E5E72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20F721-644B-3DAB-AAE1-74FAC76BEA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C7F7EA-2381-350B-4FC6-5D0BFBD92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28.05.2025</a:t>
            </a:fld>
            <a:endParaRPr lang="ru-MD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9C4020-AA62-4745-6F12-73973282C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51B4F7-5030-E9DE-5158-A41C07FD2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278365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0DB1A2F-EAE1-BC3D-6014-849252BB33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592572-194C-52A9-852F-6D7D7C3EC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E8628F-4C44-6679-0CA8-9E78A8C85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28.05.2025</a:t>
            </a:fld>
            <a:endParaRPr lang="ru-MD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5FF4FE-1B41-814E-B87C-BE82C50B2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B278F3-8DE1-F1A8-6540-258683AC7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375558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BFC7D8-4B37-78E8-DF97-0DD366EE2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123971-537F-630C-4034-128AA087D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3E6B6B-4D63-DFF5-416C-52FFC9DD0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28.05.2025</a:t>
            </a:fld>
            <a:endParaRPr lang="ru-MD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F7A379-37EB-54E6-D00A-EC85EB66E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0D0627-974B-FBDB-1A09-F3507887A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27888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30D6E3-B6DA-906D-A88A-7B37FAA6D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1AD85E-F83A-6ED9-13A1-C8711A7A3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E5A076-B0E4-F69C-D7B6-BE6AFACAA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28.05.2025</a:t>
            </a:fld>
            <a:endParaRPr lang="ru-MD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0C85EE-AD90-AB0A-89EF-82825ABD7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F8CA94-A52C-176A-FC34-C12CD1B69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201416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71B020-8D71-6C76-5FEE-60D4A6FC7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405722-CB08-1AE6-E9A0-7411E8E0D6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1C92E5B-23BC-03C7-9EF8-CA848F4AB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565E5E-6DCA-8959-731B-A6ED5FF2F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28.05.2025</a:t>
            </a:fld>
            <a:endParaRPr lang="ru-MD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234240-7793-E465-143E-A5DB18192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8143A4-1E20-FE1C-8108-E8F960D17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260874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3480C-99FF-F8B5-71D1-0B6514889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3E4E3C-B2A4-ED69-B8CB-37891FA36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A623476-38DC-415E-78AB-374FD12ED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79DAE3D-0462-03FC-A88C-CA9963374A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1D4CE91-9C56-1AC0-9934-1E7EE3C3E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C2A0604-91BF-5030-6E43-DF4CDA327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28.05.2025</a:t>
            </a:fld>
            <a:endParaRPr lang="ru-MD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07E13F4-6E55-0278-C26D-D19AC5970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69389B-6E35-8111-EE12-5D261D8F9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137938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1062F-C69F-6664-484A-5CBAE31DC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34F7462-6559-30F9-CC21-2D236D2C8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28.05.2025</a:t>
            </a:fld>
            <a:endParaRPr lang="ru-MD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1FF4E3-A9C6-5A44-ED2D-1CAFB2A00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29DB3C-9321-F218-0149-4B20374DD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413509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0DECB76-F006-8C1E-8C11-D8D2986B0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28.05.2025</a:t>
            </a:fld>
            <a:endParaRPr lang="ru-MD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9EA5D1-6D9F-A8F6-3493-FB0824E74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F2C604D-94F0-1CAC-0AC9-D522FF4BF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147773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DC4ADA-7163-9372-04E0-D1A0CD282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35110C-18D1-C56B-EC9E-16F8286DE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1C426A6-10C4-79BC-7507-579EC2A94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871B97-7A3A-EEC3-8632-ECE3CC83C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28.05.2025</a:t>
            </a:fld>
            <a:endParaRPr lang="ru-MD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A47163-3935-20D1-401B-F4D77B9C6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0797B8-3C20-33D3-8A9C-56F35FAD2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331441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EF5BD1-AEB5-675B-E342-F4240AE6B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B752573-442A-BF3F-8F72-AEFA001362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MD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ED62006-1771-5A2D-D5ED-4D663B077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F4DE22-7287-E174-A559-99F66A95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28.05.2025</a:t>
            </a:fld>
            <a:endParaRPr lang="ru-MD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725538-E0BD-BA84-612D-07302D6B0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0A3644D-E381-86B6-D86C-D76BF4CE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222517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7CC586-0C9A-51A4-12E6-36C330BB9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E9F8B4-C0FC-C3E5-2A0B-28DCD8B91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E64461-7228-DC87-5E75-C501767BE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56F262-AA3E-4896-84EB-5EEC84247F48}" type="datetimeFigureOut">
              <a:rPr lang="ru-MD" smtClean="0"/>
              <a:t>28.05.2025</a:t>
            </a:fld>
            <a:endParaRPr lang="ru-MD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EFBDE0-1DCF-8855-70B2-07EC9A6DA3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MD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ECABE-A927-FC9F-C873-03C2B65B5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69522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M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3349F6-A4DD-37BA-C0F9-2D2203A4D2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625F4CB-6D1C-692E-EA37-3583C5BEFD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noProof="0" dirty="0"/>
          </a:p>
        </p:txBody>
      </p:sp>
      <p:pic>
        <p:nvPicPr>
          <p:cNvPr id="5" name="Рисунок 4" descr="Изображение выглядит как текст, снимок экрана, дизайн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51BD576A-FCCC-1880-3957-6B2814AAB0B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0000"/>
                    </a14:imgEffect>
                    <a14:imgEffect>
                      <a14:saturation sat="108000"/>
                    </a14:imgEffect>
                    <a14:imgEffect>
                      <a14:brightnessContrast bright="4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43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76D3C75-B2F6-A81E-C160-4EB6201C016F}"/>
              </a:ext>
            </a:extLst>
          </p:cNvPr>
          <p:cNvSpPr txBox="1"/>
          <p:nvPr/>
        </p:nvSpPr>
        <p:spPr>
          <a:xfrm>
            <a:off x="2705099" y="1136339"/>
            <a:ext cx="67817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noProof="0" dirty="0">
                <a:solidFill>
                  <a:srgbClr val="2D3057"/>
                </a:solidFill>
              </a:rPr>
              <a:t>Title</a:t>
            </a:r>
            <a:endParaRPr lang="en-US" sz="4000" b="1" noProof="0" dirty="0">
              <a:solidFill>
                <a:srgbClr val="2D3057"/>
              </a:solidFill>
            </a:endParaRPr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E7B7B76D-9D9A-2713-1856-8CF19E1E3A34}"/>
              </a:ext>
            </a:extLst>
          </p:cNvPr>
          <p:cNvSpPr txBox="1">
            <a:spLocks/>
          </p:cNvSpPr>
          <p:nvPr/>
        </p:nvSpPr>
        <p:spPr>
          <a:xfrm>
            <a:off x="483870" y="1751634"/>
            <a:ext cx="2967473" cy="3208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noProof="0" dirty="0">
                <a:solidFill>
                  <a:srgbClr val="2D3057"/>
                </a:solidFill>
              </a:rPr>
              <a:t>NAME Surname</a:t>
            </a:r>
            <a:endParaRPr lang="en-US" sz="1800" b="1" noProof="0" dirty="0">
              <a:solidFill>
                <a:srgbClr val="2D3057"/>
              </a:solidFill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75EBA2D7-B6D0-ADE3-E3E9-FC03258C1238}"/>
              </a:ext>
            </a:extLst>
          </p:cNvPr>
          <p:cNvSpPr txBox="1">
            <a:spLocks/>
          </p:cNvSpPr>
          <p:nvPr/>
        </p:nvSpPr>
        <p:spPr>
          <a:xfrm>
            <a:off x="4375418" y="1821413"/>
            <a:ext cx="3441160" cy="288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noProof="0" dirty="0">
                <a:solidFill>
                  <a:srgbClr val="2D3057"/>
                </a:solidFill>
                <a:latin typeface="PT Sans" panose="020B0503020203020204" pitchFamily="34" charset="-52"/>
              </a:rPr>
              <a:t>Affiliation, City, Country</a:t>
            </a:r>
          </a:p>
        </p:txBody>
      </p:sp>
      <p:sp>
        <p:nvSpPr>
          <p:cNvPr id="13" name="Подзаголовок 2">
            <a:extLst>
              <a:ext uri="{FF2B5EF4-FFF2-40B4-BE49-F238E27FC236}">
                <a16:creationId xmlns:a16="http://schemas.microsoft.com/office/drawing/2014/main" id="{2F3ABEFC-FFC6-0BEA-813E-BABCCBC2FE71}"/>
              </a:ext>
            </a:extLst>
          </p:cNvPr>
          <p:cNvSpPr txBox="1">
            <a:spLocks/>
          </p:cNvSpPr>
          <p:nvPr/>
        </p:nvSpPr>
        <p:spPr>
          <a:xfrm>
            <a:off x="8420100" y="1857477"/>
            <a:ext cx="3288030" cy="2168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noProof="0" dirty="0">
                <a:solidFill>
                  <a:srgbClr val="2D3057"/>
                </a:solidFill>
              </a:rPr>
              <a:t>e-mail</a:t>
            </a:r>
            <a:r>
              <a:rPr lang="en-US" sz="1100" noProof="0" dirty="0">
                <a:solidFill>
                  <a:srgbClr val="2D3057"/>
                </a:solidFill>
                <a:latin typeface="PT Sans" panose="020B0503020203020204" pitchFamily="34" charset="-52"/>
              </a:rPr>
              <a:t>: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995F2CEC-ABF8-491B-650B-986E1FCF654B}"/>
              </a:ext>
            </a:extLst>
          </p:cNvPr>
          <p:cNvSpPr/>
          <p:nvPr/>
        </p:nvSpPr>
        <p:spPr>
          <a:xfrm>
            <a:off x="321733" y="2316163"/>
            <a:ext cx="5757333" cy="1479678"/>
          </a:xfrm>
          <a:prstGeom prst="roundRect">
            <a:avLst/>
          </a:prstGeom>
          <a:solidFill>
            <a:srgbClr val="C1BBDD">
              <a:alpha val="1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D399EE3C-C5CA-A633-AEF2-F9C1B4E73DF6}"/>
              </a:ext>
            </a:extLst>
          </p:cNvPr>
          <p:cNvSpPr/>
          <p:nvPr/>
        </p:nvSpPr>
        <p:spPr>
          <a:xfrm>
            <a:off x="338665" y="3945701"/>
            <a:ext cx="11497730" cy="1019445"/>
          </a:xfrm>
          <a:prstGeom prst="roundRect">
            <a:avLst/>
          </a:prstGeom>
          <a:solidFill>
            <a:srgbClr val="C1BBDD">
              <a:alpha val="1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097CC74B-9550-BF98-C2C1-E08803130876}"/>
              </a:ext>
            </a:extLst>
          </p:cNvPr>
          <p:cNvSpPr/>
          <p:nvPr/>
        </p:nvSpPr>
        <p:spPr>
          <a:xfrm>
            <a:off x="338665" y="5115688"/>
            <a:ext cx="5757333" cy="1479678"/>
          </a:xfrm>
          <a:prstGeom prst="roundRect">
            <a:avLst/>
          </a:prstGeom>
          <a:solidFill>
            <a:srgbClr val="C1BBDD">
              <a:alpha val="1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D030EBB2-FDBB-8272-3338-6A000A1257FA}"/>
              </a:ext>
            </a:extLst>
          </p:cNvPr>
          <p:cNvSpPr/>
          <p:nvPr/>
        </p:nvSpPr>
        <p:spPr>
          <a:xfrm>
            <a:off x="6095998" y="5097288"/>
            <a:ext cx="5757333" cy="1479678"/>
          </a:xfrm>
          <a:prstGeom prst="roundRect">
            <a:avLst/>
          </a:prstGeom>
          <a:solidFill>
            <a:srgbClr val="C1BBDD">
              <a:alpha val="1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23F30A97-A222-8EFA-4006-57771F5CEAE5}"/>
              </a:ext>
            </a:extLst>
          </p:cNvPr>
          <p:cNvSpPr/>
          <p:nvPr/>
        </p:nvSpPr>
        <p:spPr>
          <a:xfrm>
            <a:off x="6079062" y="2316163"/>
            <a:ext cx="5757333" cy="1479678"/>
          </a:xfrm>
          <a:prstGeom prst="roundRect">
            <a:avLst/>
          </a:prstGeom>
          <a:solidFill>
            <a:srgbClr val="C1BBDD">
              <a:alpha val="1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6972F444-D334-2C6C-6964-1D922808C1B8}"/>
              </a:ext>
            </a:extLst>
          </p:cNvPr>
          <p:cNvSpPr txBox="1">
            <a:spLocks/>
          </p:cNvSpPr>
          <p:nvPr/>
        </p:nvSpPr>
        <p:spPr>
          <a:xfrm>
            <a:off x="619125" y="2335235"/>
            <a:ext cx="3314700" cy="317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noProof="0" dirty="0">
                <a:solidFill>
                  <a:srgbClr val="002060"/>
                </a:solidFill>
                <a:latin typeface="PT Sans" panose="020B0503020203020204" pitchFamily="34" charset="-52"/>
              </a:rPr>
              <a:t>BACKGROUND </a:t>
            </a:r>
          </a:p>
        </p:txBody>
      </p:sp>
      <p:sp>
        <p:nvSpPr>
          <p:cNvPr id="24" name="Заголовок 1">
            <a:extLst>
              <a:ext uri="{FF2B5EF4-FFF2-40B4-BE49-F238E27FC236}">
                <a16:creationId xmlns:a16="http://schemas.microsoft.com/office/drawing/2014/main" id="{364B5AEB-5133-353B-D030-795429D56DAB}"/>
              </a:ext>
            </a:extLst>
          </p:cNvPr>
          <p:cNvSpPr txBox="1">
            <a:spLocks/>
          </p:cNvSpPr>
          <p:nvPr/>
        </p:nvSpPr>
        <p:spPr>
          <a:xfrm>
            <a:off x="619125" y="2670490"/>
            <a:ext cx="5266770" cy="9451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noProof="0" dirty="0">
                <a:solidFill>
                  <a:srgbClr val="002060"/>
                </a:solidFill>
                <a:latin typeface="PT Sans" panose="020B0503020203020204" pitchFamily="34" charset="-52"/>
              </a:rPr>
              <a:t>include the text </a:t>
            </a:r>
          </a:p>
        </p:txBody>
      </p:sp>
      <p:sp>
        <p:nvSpPr>
          <p:cNvPr id="25" name="Заголовок 1">
            <a:extLst>
              <a:ext uri="{FF2B5EF4-FFF2-40B4-BE49-F238E27FC236}">
                <a16:creationId xmlns:a16="http://schemas.microsoft.com/office/drawing/2014/main" id="{85786FFD-585E-3DB1-E217-584F44E43848}"/>
              </a:ext>
            </a:extLst>
          </p:cNvPr>
          <p:cNvSpPr txBox="1">
            <a:spLocks/>
          </p:cNvSpPr>
          <p:nvPr/>
        </p:nvSpPr>
        <p:spPr>
          <a:xfrm>
            <a:off x="6371855" y="2335235"/>
            <a:ext cx="3314700" cy="317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noProof="0" dirty="0">
                <a:solidFill>
                  <a:srgbClr val="002060"/>
                </a:solidFill>
                <a:latin typeface="PT Sans" panose="020B0503020203020204" pitchFamily="34" charset="-52"/>
              </a:rPr>
              <a:t>RESULTS</a:t>
            </a:r>
          </a:p>
        </p:txBody>
      </p: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19B7BA25-38C1-87AC-790C-094BED50A4C8}"/>
              </a:ext>
            </a:extLst>
          </p:cNvPr>
          <p:cNvSpPr txBox="1">
            <a:spLocks/>
          </p:cNvSpPr>
          <p:nvPr/>
        </p:nvSpPr>
        <p:spPr>
          <a:xfrm>
            <a:off x="6371855" y="2670490"/>
            <a:ext cx="5266770" cy="9451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noProof="0" dirty="0">
                <a:solidFill>
                  <a:srgbClr val="002060"/>
                </a:solidFill>
                <a:latin typeface="PT Sans" panose="020B0503020203020204" pitchFamily="34" charset="-52"/>
              </a:rPr>
              <a:t>include the text </a:t>
            </a:r>
          </a:p>
        </p:txBody>
      </p:sp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C2AAE095-2BA6-2A4D-62AC-B341086B5A69}"/>
              </a:ext>
            </a:extLst>
          </p:cNvPr>
          <p:cNvSpPr txBox="1">
            <a:spLocks/>
          </p:cNvSpPr>
          <p:nvPr/>
        </p:nvSpPr>
        <p:spPr>
          <a:xfrm>
            <a:off x="619125" y="3997798"/>
            <a:ext cx="3314700" cy="2773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noProof="0" dirty="0">
                <a:solidFill>
                  <a:srgbClr val="002060"/>
                </a:solidFill>
                <a:latin typeface="PT Sans" panose="020B0503020203020204" pitchFamily="34" charset="-52"/>
              </a:rPr>
              <a:t>AIM</a:t>
            </a:r>
          </a:p>
        </p:txBody>
      </p:sp>
      <p:sp>
        <p:nvSpPr>
          <p:cNvPr id="32" name="Заголовок 1">
            <a:extLst>
              <a:ext uri="{FF2B5EF4-FFF2-40B4-BE49-F238E27FC236}">
                <a16:creationId xmlns:a16="http://schemas.microsoft.com/office/drawing/2014/main" id="{2088AF4B-59FE-8099-86D3-9DC6B82B2E5D}"/>
              </a:ext>
            </a:extLst>
          </p:cNvPr>
          <p:cNvSpPr txBox="1">
            <a:spLocks/>
          </p:cNvSpPr>
          <p:nvPr/>
        </p:nvSpPr>
        <p:spPr>
          <a:xfrm>
            <a:off x="619125" y="5213627"/>
            <a:ext cx="3314700" cy="317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noProof="0" dirty="0">
                <a:solidFill>
                  <a:srgbClr val="002060"/>
                </a:solidFill>
                <a:latin typeface="PT Sans" panose="020B0503020203020204" pitchFamily="34" charset="-52"/>
              </a:rPr>
              <a:t>MATERIAL AND METHODS </a:t>
            </a:r>
          </a:p>
        </p:txBody>
      </p:sp>
      <p:sp>
        <p:nvSpPr>
          <p:cNvPr id="34" name="Заголовок 1">
            <a:extLst>
              <a:ext uri="{FF2B5EF4-FFF2-40B4-BE49-F238E27FC236}">
                <a16:creationId xmlns:a16="http://schemas.microsoft.com/office/drawing/2014/main" id="{8F395955-2CE6-B921-EECC-A749E4E14285}"/>
              </a:ext>
            </a:extLst>
          </p:cNvPr>
          <p:cNvSpPr txBox="1">
            <a:spLocks/>
          </p:cNvSpPr>
          <p:nvPr/>
        </p:nvSpPr>
        <p:spPr>
          <a:xfrm>
            <a:off x="6371855" y="5213627"/>
            <a:ext cx="3314700" cy="317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noProof="0" dirty="0">
                <a:solidFill>
                  <a:srgbClr val="002060"/>
                </a:solidFill>
                <a:latin typeface="PT Sans" panose="020B0503020203020204" pitchFamily="34" charset="-52"/>
              </a:rPr>
              <a:t>CONCLUSIONS</a:t>
            </a:r>
          </a:p>
        </p:txBody>
      </p:sp>
      <p:sp>
        <p:nvSpPr>
          <p:cNvPr id="37" name="Заголовок 1">
            <a:extLst>
              <a:ext uri="{FF2B5EF4-FFF2-40B4-BE49-F238E27FC236}">
                <a16:creationId xmlns:a16="http://schemas.microsoft.com/office/drawing/2014/main" id="{B82A3A96-2243-A673-5396-A718171138B8}"/>
              </a:ext>
            </a:extLst>
          </p:cNvPr>
          <p:cNvSpPr txBox="1">
            <a:spLocks/>
          </p:cNvSpPr>
          <p:nvPr/>
        </p:nvSpPr>
        <p:spPr>
          <a:xfrm>
            <a:off x="620091" y="4311653"/>
            <a:ext cx="5266770" cy="9451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noProof="0" dirty="0">
                <a:solidFill>
                  <a:srgbClr val="002060"/>
                </a:solidFill>
                <a:latin typeface="PT Sans" panose="020B0503020203020204" pitchFamily="34" charset="-52"/>
              </a:rPr>
              <a:t>include the text </a:t>
            </a:r>
          </a:p>
        </p:txBody>
      </p:sp>
      <p:sp>
        <p:nvSpPr>
          <p:cNvPr id="38" name="Заголовок 1">
            <a:extLst>
              <a:ext uri="{FF2B5EF4-FFF2-40B4-BE49-F238E27FC236}">
                <a16:creationId xmlns:a16="http://schemas.microsoft.com/office/drawing/2014/main" id="{B2F65907-96D8-41FB-0762-0EB19DDD9DFA}"/>
              </a:ext>
            </a:extLst>
          </p:cNvPr>
          <p:cNvSpPr txBox="1">
            <a:spLocks/>
          </p:cNvSpPr>
          <p:nvPr/>
        </p:nvSpPr>
        <p:spPr>
          <a:xfrm>
            <a:off x="619125" y="5600417"/>
            <a:ext cx="5266770" cy="9451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noProof="0" dirty="0">
                <a:solidFill>
                  <a:srgbClr val="002060"/>
                </a:solidFill>
                <a:latin typeface="PT Sans" panose="020B0503020203020204" pitchFamily="34" charset="-52"/>
              </a:rPr>
              <a:t>include the text </a:t>
            </a:r>
          </a:p>
          <a:p>
            <a:pPr algn="l"/>
            <a:r>
              <a:rPr lang="en-US" sz="1200" noProof="0" dirty="0">
                <a:solidFill>
                  <a:srgbClr val="002060"/>
                </a:solidFill>
                <a:latin typeface="PT Sans" panose="020B0503020203020204" pitchFamily="34" charset="-52"/>
              </a:rPr>
              <a:t> </a:t>
            </a:r>
          </a:p>
        </p:txBody>
      </p:sp>
      <p:sp>
        <p:nvSpPr>
          <p:cNvPr id="39" name="Заголовок 1">
            <a:extLst>
              <a:ext uri="{FF2B5EF4-FFF2-40B4-BE49-F238E27FC236}">
                <a16:creationId xmlns:a16="http://schemas.microsoft.com/office/drawing/2014/main" id="{73BA7E41-A09C-2442-749F-257EBB2797E8}"/>
              </a:ext>
            </a:extLst>
          </p:cNvPr>
          <p:cNvSpPr txBox="1">
            <a:spLocks/>
          </p:cNvSpPr>
          <p:nvPr/>
        </p:nvSpPr>
        <p:spPr>
          <a:xfrm>
            <a:off x="6429929" y="5547217"/>
            <a:ext cx="5266770" cy="9451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noProof="0" dirty="0">
                <a:solidFill>
                  <a:srgbClr val="002060"/>
                </a:solidFill>
                <a:latin typeface="PT Sans" panose="020B0503020203020204" pitchFamily="34" charset="-52"/>
              </a:rPr>
              <a:t>include the text 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B5918560-40FF-4AC5-D5A4-9B529811477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62634"/>
            <a:ext cx="5757333" cy="570312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5" algn="ctr">
              <a:spcBef>
                <a:spcPts val="345"/>
              </a:spcBef>
              <a:buNone/>
            </a:pPr>
            <a:r>
              <a:rPr lang="en-US" sz="1600" noProof="0" dirty="0">
                <a:solidFill>
                  <a:srgbClr val="234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National conference with international participation</a:t>
            </a:r>
            <a:endParaRPr lang="en-US" sz="1600" noProof="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35" algn="ctr">
              <a:spcBef>
                <a:spcPts val="345"/>
              </a:spcBef>
              <a:buNone/>
            </a:pPr>
            <a:r>
              <a:rPr lang="en-US" b="1" noProof="0" dirty="0">
                <a:solidFill>
                  <a:srgbClr val="234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"One Health Approach for Global Health Security</a:t>
            </a:r>
            <a:r>
              <a:rPr lang="en-US" b="1" spc="-10" noProof="0" dirty="0">
                <a:solidFill>
                  <a:srgbClr val="234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”</a:t>
            </a:r>
            <a:endParaRPr lang="en-US" b="1" noProof="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6040" algn="ctr">
              <a:spcBef>
                <a:spcPts val="340"/>
              </a:spcBef>
            </a:pPr>
            <a:r>
              <a:rPr lang="en-US" sz="1600" noProof="0" dirty="0">
                <a:solidFill>
                  <a:srgbClr val="234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The 3</a:t>
            </a:r>
            <a:r>
              <a:rPr lang="en-US" sz="1600" baseline="30000" noProof="0" dirty="0">
                <a:solidFill>
                  <a:srgbClr val="234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rd</a:t>
            </a:r>
            <a:r>
              <a:rPr lang="en-US" sz="1600" noProof="0" dirty="0">
                <a:solidFill>
                  <a:srgbClr val="23406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Edition</a:t>
            </a:r>
            <a:endParaRPr lang="en-US" sz="1600" noProof="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9717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50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PT Sans</vt:lpstr>
      <vt:lpstr>Тема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agafia c</dc:creator>
  <cp:lastModifiedBy>Iulian Burduniuc</cp:lastModifiedBy>
  <cp:revision>6</cp:revision>
  <dcterms:created xsi:type="dcterms:W3CDTF">2025-04-04T17:02:09Z</dcterms:created>
  <dcterms:modified xsi:type="dcterms:W3CDTF">2025-05-28T17:25:09Z</dcterms:modified>
</cp:coreProperties>
</file>