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B96E-C534-49E2-A544-0C826D6BD10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CD6D-71DB-4B05-9F3B-48BCCC70C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CD6D-71DB-4B05-9F3B-48BCCC70C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0503A-B60F-43B4-9898-7FD91DE2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DA7457-0EE0-4D61-97F7-D25C44445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B5A73-44D2-4229-BA14-327CF984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3CCE5-D37D-4F90-9631-BBCAD35E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DC40F-FBB9-42F6-91A5-DABA4958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93982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DEA6F-9249-44EE-BE1D-2C386889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E8A2C-77C0-4FD7-BFCF-829523AA2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D07F4-C77E-4DBE-8D98-9CF6B6DA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15AF9-D95D-43F0-9E08-C089830D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1D531-02DF-49A5-B71F-08EDF545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55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F0586B-A9F9-430C-AC26-038725BC1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D81EC-70AE-4AB0-8765-F5821807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06FC6-0DE5-4C38-9641-6A53BB30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BAFDC-3366-4B46-A012-AF3EFD04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97BE4-2B4E-4063-A848-F6C9773F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272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F4DFB-8B13-4FFE-91F9-250797BE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A10DB-3F14-4A22-BB9E-2E1B3C08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1464D-E597-44A5-96BC-B817842E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C6588-1B01-4ADE-9AB4-BD93AE5F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60A38-DDFF-41F8-AC47-1C0A6CF7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8895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D2F4-1BED-4B90-98A0-6E352D03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85636-9F60-436E-9548-9BA5C4706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F69CD-27E3-41ED-BEC5-6A7A6150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C7268-526C-459F-B6E6-C642482F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4C2CC-672F-4F3F-8DAB-8DA73596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862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E2D7-5229-4712-88A2-799D0ED8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88FF7-03C0-4EBC-8033-3312DA9AE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3FC18-0360-4066-B3DE-631480D06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E3E32-97D9-4B84-8D44-E8B35999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2BF35-08A7-4E72-956D-C78E2540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065C8-A718-4617-ACFC-1C91D5A3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12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A3F75-4421-45F7-85D2-300C5EC2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EE353-82E8-4BD4-A845-940A19CA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B665C-F7B2-413C-9EBD-D1135455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919111-5537-4EB4-9AA8-0FAEF514E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D1BF2-335C-4DD5-B1EF-A6624702E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9E551-5ABD-4930-9398-B4C96E2B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E601CA-6182-4B10-8F8F-4E8DA141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643D78-3738-4604-85CA-3C301C48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4755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590A-C557-4734-B0B1-BF8A914D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4B481A-17EB-4334-812C-00BD3AAF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D39B13-C068-46EA-96A4-546609A0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F20B3-8AB1-4454-9FB4-2FBAC28D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2665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F96A39-7E05-43FF-9AC3-47220936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F2552F-2EAE-43D8-86C5-C0A2C638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B8CE4F-4422-430D-BE58-4DD3ED55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7969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FAE76-5085-4414-8ED0-D48C255F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5D253-AB8A-483C-9558-6EB6F883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4C5AB-F370-48EC-B95A-791CBCB13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8F224-3F84-4A36-9577-B29AC74E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85263A-DA37-48DC-938B-5CEFAA94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A3FF98-1E5C-48DD-BA1E-03134EDC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519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E9AC7-EC8C-4747-84EF-31EE973F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6CF1A0-2FDB-45B5-8270-8DEFD81AA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5AAEDE-E5E1-4638-BAFC-A9EF6016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8FB5B-E11D-4405-A7A1-E614D5A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C1257-FBF9-4533-BA7F-3B436473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E503-F8F7-40BE-8CAA-1324A7E8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324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FC4E2-DA90-4CEB-A000-512B8CCF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FA60F-AE50-41DD-8FA2-92AC491D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EE3EC-78A9-457B-9444-3710432F5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9C8A-3FD6-4010-98DF-EDC33B8CC38F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878BE-A562-43B3-9C76-F2792372F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69828-BEDC-45D6-A34A-0E09592B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5682-09C1-42B0-86BA-ACA1A44FA29D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118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50520" y="2176342"/>
            <a:ext cx="5699645" cy="1624133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18860" y="2176342"/>
            <a:ext cx="5713096" cy="1628409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7395" y="3847776"/>
            <a:ext cx="11482670" cy="1215000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0520" y="5119524"/>
            <a:ext cx="5713095" cy="1687676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5735" y="5119524"/>
            <a:ext cx="5713096" cy="1687676"/>
          </a:xfrm>
          <a:prstGeom prst="roundRect">
            <a:avLst/>
          </a:prstGeom>
          <a:solidFill>
            <a:srgbClr val="6DB7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82EA-4615-4B30-98CC-0EDA4DBB1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335235"/>
            <a:ext cx="3314700" cy="317500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INTRODUCERE 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46789A-0550-4306-8FBD-56742512BB8D}"/>
              </a:ext>
            </a:extLst>
          </p:cNvPr>
          <p:cNvSpPr txBox="1">
            <a:spLocks/>
          </p:cNvSpPr>
          <p:nvPr/>
        </p:nvSpPr>
        <p:spPr>
          <a:xfrm>
            <a:off x="619125" y="2670490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AF8D13-C69A-420E-B5F3-28026B85735D}"/>
              </a:ext>
            </a:extLst>
          </p:cNvPr>
          <p:cNvSpPr txBox="1">
            <a:spLocks/>
          </p:cNvSpPr>
          <p:nvPr/>
        </p:nvSpPr>
        <p:spPr>
          <a:xfrm>
            <a:off x="6371855" y="2335235"/>
            <a:ext cx="3314700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RESULTATE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41C176-15F7-4100-8DC3-9AD66B74F72E}"/>
              </a:ext>
            </a:extLst>
          </p:cNvPr>
          <p:cNvSpPr txBox="1">
            <a:spLocks/>
          </p:cNvSpPr>
          <p:nvPr/>
        </p:nvSpPr>
        <p:spPr>
          <a:xfrm>
            <a:off x="6371855" y="2670490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C8BA56D-93C7-4BDF-9501-E725381F75A6}"/>
              </a:ext>
            </a:extLst>
          </p:cNvPr>
          <p:cNvSpPr txBox="1">
            <a:spLocks/>
          </p:cNvSpPr>
          <p:nvPr/>
        </p:nvSpPr>
        <p:spPr>
          <a:xfrm>
            <a:off x="619125" y="5213627"/>
            <a:ext cx="3314700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MATERIAL ȘI METODE 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E89A8A-E16C-44B3-82E8-8A2C170E8F69}"/>
              </a:ext>
            </a:extLst>
          </p:cNvPr>
          <p:cNvSpPr txBox="1">
            <a:spLocks/>
          </p:cNvSpPr>
          <p:nvPr/>
        </p:nvSpPr>
        <p:spPr>
          <a:xfrm>
            <a:off x="619125" y="5536731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916071-83D4-4D45-A1BF-C4FCF553587E}"/>
              </a:ext>
            </a:extLst>
          </p:cNvPr>
          <p:cNvSpPr txBox="1">
            <a:spLocks/>
          </p:cNvSpPr>
          <p:nvPr/>
        </p:nvSpPr>
        <p:spPr>
          <a:xfrm>
            <a:off x="6371855" y="5213627"/>
            <a:ext cx="3314700" cy="31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CONCLUZII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BA1155-CA92-4F5C-A423-A7300E750503}"/>
              </a:ext>
            </a:extLst>
          </p:cNvPr>
          <p:cNvSpPr txBox="1">
            <a:spLocks/>
          </p:cNvSpPr>
          <p:nvPr/>
        </p:nvSpPr>
        <p:spPr>
          <a:xfrm>
            <a:off x="6371855" y="5548882"/>
            <a:ext cx="5266770" cy="945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36B5FBE-890E-444D-B9FD-404C7A262EEE}"/>
              </a:ext>
            </a:extLst>
          </p:cNvPr>
          <p:cNvSpPr txBox="1">
            <a:spLocks/>
          </p:cNvSpPr>
          <p:nvPr/>
        </p:nvSpPr>
        <p:spPr>
          <a:xfrm>
            <a:off x="619125" y="3857265"/>
            <a:ext cx="3314700" cy="277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PT Sans" panose="020B0503020203020204" pitchFamily="34" charset="-52"/>
              </a:rPr>
              <a:t>SCOPUL</a:t>
            </a:r>
            <a:endParaRPr lang="ru-MD" sz="18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6494473-1050-4769-B553-E7471DD37C74}"/>
              </a:ext>
            </a:extLst>
          </p:cNvPr>
          <p:cNvSpPr txBox="1">
            <a:spLocks/>
          </p:cNvSpPr>
          <p:nvPr/>
        </p:nvSpPr>
        <p:spPr>
          <a:xfrm>
            <a:off x="619125" y="4123827"/>
            <a:ext cx="5266770" cy="82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PT Sans" panose="020B0503020203020204" pitchFamily="34" charset="-52"/>
              </a:rPr>
              <a:t>include text </a:t>
            </a:r>
            <a:endParaRPr lang="ru-MD" sz="1200" dirty="0">
              <a:latin typeface="PT Sans" panose="020B0503020203020204" pitchFamily="34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D69FACEB-39BA-4384-96D1-383B429E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95" y="1455038"/>
            <a:ext cx="11474561" cy="379704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2D3057"/>
                </a:solidFill>
                <a:latin typeface="PT Sans" panose="020B0503020203020204" pitchFamily="34" charset="-52"/>
              </a:rPr>
              <a:t>Titlu</a:t>
            </a:r>
            <a:endParaRPr lang="ru-MD" sz="2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23F32940-3C0B-4675-9161-46E110A1124F}"/>
              </a:ext>
            </a:extLst>
          </p:cNvPr>
          <p:cNvSpPr txBox="1">
            <a:spLocks/>
          </p:cNvSpPr>
          <p:nvPr/>
        </p:nvSpPr>
        <p:spPr>
          <a:xfrm>
            <a:off x="483870" y="1789501"/>
            <a:ext cx="2967473" cy="320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rgbClr val="2D3057"/>
                </a:solidFill>
                <a:latin typeface="PT Sans" panose="020B0503020203020204" pitchFamily="34" charset="-52"/>
              </a:rPr>
              <a:t>NUME</a:t>
            </a:r>
            <a:r>
              <a:rPr lang="en-US" sz="1800" b="1" dirty="0">
                <a:solidFill>
                  <a:srgbClr val="2D3057"/>
                </a:solidFill>
                <a:latin typeface="PT Sans" panose="020B0503020203020204" pitchFamily="34" charset="-52"/>
              </a:rPr>
              <a:t> </a:t>
            </a:r>
            <a:r>
              <a:rPr lang="en-US" sz="1200" b="1" dirty="0" err="1">
                <a:solidFill>
                  <a:srgbClr val="2D3057"/>
                </a:solidFill>
                <a:latin typeface="PT Sans" panose="020B0503020203020204" pitchFamily="34" charset="-52"/>
              </a:rPr>
              <a:t>Prenume</a:t>
            </a:r>
            <a:endParaRPr lang="en-US" sz="1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9007AA98-CD36-4E1F-911D-F71D95902B0D}"/>
              </a:ext>
            </a:extLst>
          </p:cNvPr>
          <p:cNvSpPr txBox="1">
            <a:spLocks/>
          </p:cNvSpPr>
          <p:nvPr/>
        </p:nvSpPr>
        <p:spPr>
          <a:xfrm>
            <a:off x="4329585" y="1841552"/>
            <a:ext cx="3441160" cy="28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>
                <a:solidFill>
                  <a:srgbClr val="2D3057"/>
                </a:solidFill>
                <a:latin typeface="PT Sans" panose="020B0503020203020204" pitchFamily="34" charset="-52"/>
              </a:rPr>
              <a:t>Afilierea</a:t>
            </a:r>
            <a:r>
              <a:rPr lang="en-US" sz="1100" dirty="0">
                <a:solidFill>
                  <a:srgbClr val="2D3057"/>
                </a:solidFill>
                <a:latin typeface="PT Sans" panose="020B0503020203020204" pitchFamily="34" charset="-52"/>
              </a:rPr>
              <a:t>, </a:t>
            </a:r>
            <a:r>
              <a:rPr lang="en-US" sz="1100" dirty="0" err="1">
                <a:solidFill>
                  <a:srgbClr val="2D3057"/>
                </a:solidFill>
                <a:latin typeface="PT Sans" panose="020B0503020203020204" pitchFamily="34" charset="-52"/>
              </a:rPr>
              <a:t>Orașul</a:t>
            </a:r>
            <a:r>
              <a:rPr lang="en-US" sz="1100" dirty="0">
                <a:solidFill>
                  <a:srgbClr val="2D3057"/>
                </a:solidFill>
                <a:latin typeface="PT Sans" panose="020B0503020203020204" pitchFamily="34" charset="-52"/>
              </a:rPr>
              <a:t>, </a:t>
            </a:r>
            <a:r>
              <a:rPr lang="en-US" sz="1100" dirty="0" err="1">
                <a:solidFill>
                  <a:srgbClr val="2D3057"/>
                </a:solidFill>
                <a:latin typeface="PT Sans" panose="020B0503020203020204" pitchFamily="34" charset="-52"/>
              </a:rPr>
              <a:t>Țara</a:t>
            </a:r>
            <a:endParaRPr lang="en-US" sz="1100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431C76A-1D8D-4BB7-826C-670EC28FA47E}"/>
              </a:ext>
            </a:extLst>
          </p:cNvPr>
          <p:cNvSpPr txBox="1">
            <a:spLocks/>
          </p:cNvSpPr>
          <p:nvPr/>
        </p:nvSpPr>
        <p:spPr>
          <a:xfrm>
            <a:off x="8411544" y="1856254"/>
            <a:ext cx="3288030" cy="216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2D3057"/>
                </a:solidFill>
                <a:latin typeface="PT Sans" panose="020B0503020203020204" pitchFamily="34" charset="-52"/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549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PT Sans</vt:lpstr>
      <vt:lpstr>Тема Office</vt:lpstr>
      <vt:lpstr>INTRODUCERE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</dc:title>
  <dc:creator>Designer Marketing</dc:creator>
  <cp:lastModifiedBy>turtureanu.vasile@gmail.com</cp:lastModifiedBy>
  <cp:revision>9</cp:revision>
  <dcterms:created xsi:type="dcterms:W3CDTF">2023-11-13T13:33:05Z</dcterms:created>
  <dcterms:modified xsi:type="dcterms:W3CDTF">2023-11-16T20:05:59Z</dcterms:modified>
</cp:coreProperties>
</file>