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4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23183-FB39-420D-93E5-225016D4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8CEE57-0D0D-4A51-BCE8-13174B969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23C73-BD8C-4F50-B5FB-3447B93A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756E9-BF6C-4570-8096-85205ADF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FAA40-4398-4097-A357-DEAC7BE7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414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0B23-542F-43CF-8F5E-FD827358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C171B4-D676-4E7E-9358-13A6D0305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60B8C-9FB8-4ECA-9143-41029028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E2F28A-0317-43F5-A5CF-5C4FA8E0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00AFE-949B-4B18-8620-FD1CEBD0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625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E1F5F8-3B12-4F4D-97FC-918BFEB2B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D2E778-FA3E-4718-B72C-FB6AFB47A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E18FF-7653-4E87-974A-F2898531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347F8-A516-48E2-9AA3-D4C122E3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2E75B-5F6E-4602-9D0D-B0E2D288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13559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4B2D4-49BD-4ED9-880F-4AFC97AE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AF6C9-02A2-4C44-B2B8-59AA2DD5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10512-547A-4CF2-9C88-4BDDB061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7A455-DA43-4D1B-AFD7-FAF82C8F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F30D1-0FBD-4886-BD3F-7C75AA1D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32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2BEBF-AE46-4057-BC5A-CB2689C5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AC3F1-0E49-4F30-8246-DD8FB856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53E29-B49A-4112-B45E-A9357D91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A280-677A-478A-9E84-301375B9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44759-9BC9-4F0D-844D-27A1B37C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67992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3D4F-C442-4E77-A6FD-124CDB48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4C518-5BA5-4D74-8AA1-D7A97D827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3A06C-2BB0-41EC-880E-BF21CE487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A5322-777E-4533-BF10-65D9A7B3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4B0D5-3E78-4C04-92A3-3D199A7D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C4B23-6711-4FF3-B58F-48622892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07617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7BCB4-74E3-4B6B-ACDE-EAA532BF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1B1AC4-7C94-4086-9C6B-12B8A7A6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253E95-73C6-42BA-963F-C3416CBE4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128F92-8E90-4304-86B7-CBE57EAE0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A967C-DC53-4F4D-A0C1-DA4E0EC71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18A72-EED2-446B-8496-B4A8FAE5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F1ABB-509E-46CF-AD9C-C2890ACA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2A7733-6684-4EDD-B051-99627F86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96961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568C8-44EC-40DD-883B-93B4696C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49D3B6-16EB-402B-BF76-CB2E19AE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8EF4C1-549F-401E-BEB9-17DFFC98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126993-57BB-4B1E-924F-94FE2692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0717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BD7193-6510-43D9-91C5-E7D21351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1C323B-4AD1-47F4-ABEA-505B3A1F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00BFF-89FE-427E-942F-F46BE83E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80451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64B50-DEF4-40F9-9071-0E4FED6F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81B44-4DE8-47DD-8430-4CAD93E9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A00F0F-5EA4-4206-AEF6-3E1346E3A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1CFC3-2D0F-45A8-BB37-19AAE757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D9616-D623-4DC6-99C5-94C0084B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805C3-FA83-4231-B6E0-091F0ABF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0902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DE999-49BF-4473-9083-DB88486B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F581EB-9F9C-44B6-BABD-2A505D4ED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BCDA50-3D42-4137-B4A3-0ABEEDEE5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FD9E7-E179-4B36-B8FB-B4F5FA79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FC514-3C11-4A6E-B597-8961AF2B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A9EA5-BFF4-43F8-AAF2-1CB44C57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2721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47A18-5208-4D06-AC02-94F6339A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CC946-DC52-41FF-A562-6FB01DDEF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C5E37-DB3D-4920-9E8B-2DBF0C363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E358A-AC07-4089-85CE-8E9AD79DD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B06E7-6845-4CA7-8A59-3A49178E1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779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9FACEB-39BA-4384-96D1-383B429E6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653424"/>
            <a:ext cx="8331439" cy="5053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b="1" dirty="0" err="1">
                <a:solidFill>
                  <a:srgbClr val="2D3057"/>
                </a:solidFill>
                <a:latin typeface="PT Sans" panose="020B0503020203020204" pitchFamily="34" charset="-52"/>
              </a:rPr>
              <a:t>Titlu</a:t>
            </a:r>
            <a:endParaRPr lang="ru-MD" sz="48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3F32940-3C0B-4675-9161-46E110A1124F}"/>
              </a:ext>
            </a:extLst>
          </p:cNvPr>
          <p:cNvSpPr txBox="1">
            <a:spLocks/>
          </p:cNvSpPr>
          <p:nvPr/>
        </p:nvSpPr>
        <p:spPr>
          <a:xfrm>
            <a:off x="400050" y="5651320"/>
            <a:ext cx="3952875" cy="36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2D3057"/>
                </a:solidFill>
                <a:latin typeface="PT Sans" panose="020B0503020203020204" pitchFamily="34" charset="-52"/>
              </a:rPr>
              <a:t>NUME</a:t>
            </a:r>
            <a:r>
              <a:rPr lang="en-US" sz="2000" b="1" dirty="0">
                <a:solidFill>
                  <a:srgbClr val="2D3057"/>
                </a:solidFill>
                <a:latin typeface="PT Sans" panose="020B0503020203020204" pitchFamily="34" charset="-52"/>
              </a:rPr>
              <a:t> </a:t>
            </a:r>
            <a:r>
              <a:rPr lang="en-US" sz="1600" b="1" dirty="0" err="1">
                <a:solidFill>
                  <a:srgbClr val="2D3057"/>
                </a:solidFill>
                <a:latin typeface="PT Sans" panose="020B0503020203020204" pitchFamily="34" charset="-52"/>
              </a:rPr>
              <a:t>Prenume</a:t>
            </a:r>
            <a:endParaRPr lang="en-US" sz="20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007AA98-CD36-4E1F-911D-F71D95902B0D}"/>
              </a:ext>
            </a:extLst>
          </p:cNvPr>
          <p:cNvSpPr txBox="1">
            <a:spLocks/>
          </p:cNvSpPr>
          <p:nvPr/>
        </p:nvSpPr>
        <p:spPr>
          <a:xfrm>
            <a:off x="400050" y="6040373"/>
            <a:ext cx="5086350" cy="31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err="1">
                <a:solidFill>
                  <a:srgbClr val="2D3057"/>
                </a:solidFill>
                <a:latin typeface="PT Sans" panose="020B0503020203020204" pitchFamily="34" charset="-52"/>
              </a:rPr>
              <a:t>Afilierea</a:t>
            </a:r>
            <a:r>
              <a:rPr lang="en-US" sz="1400" dirty="0">
                <a:solidFill>
                  <a:srgbClr val="2D3057"/>
                </a:solidFill>
                <a:latin typeface="PT Sans" panose="020B0503020203020204" pitchFamily="34" charset="-52"/>
              </a:rPr>
              <a:t>, </a:t>
            </a:r>
            <a:r>
              <a:rPr lang="en-US" sz="1400" dirty="0" err="1">
                <a:solidFill>
                  <a:srgbClr val="2D3057"/>
                </a:solidFill>
                <a:latin typeface="PT Sans" panose="020B0503020203020204" pitchFamily="34" charset="-52"/>
              </a:rPr>
              <a:t>Orașul</a:t>
            </a:r>
            <a:r>
              <a:rPr lang="en-US" sz="1400" dirty="0">
                <a:solidFill>
                  <a:srgbClr val="2D3057"/>
                </a:solidFill>
                <a:latin typeface="PT Sans" panose="020B0503020203020204" pitchFamily="34" charset="-52"/>
              </a:rPr>
              <a:t>, </a:t>
            </a:r>
            <a:r>
              <a:rPr lang="en-US" sz="1400" dirty="0" err="1">
                <a:solidFill>
                  <a:srgbClr val="2D3057"/>
                </a:solidFill>
                <a:latin typeface="PT Sans" panose="020B0503020203020204" pitchFamily="34" charset="-52"/>
              </a:rPr>
              <a:t>Țara</a:t>
            </a:r>
            <a:endParaRPr lang="en-US" sz="1400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431C76A-1D8D-4BB7-826C-670EC28FA47E}"/>
              </a:ext>
            </a:extLst>
          </p:cNvPr>
          <p:cNvSpPr txBox="1">
            <a:spLocks/>
          </p:cNvSpPr>
          <p:nvPr/>
        </p:nvSpPr>
        <p:spPr>
          <a:xfrm>
            <a:off x="400050" y="6391092"/>
            <a:ext cx="5086350" cy="32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2D3057"/>
                </a:solidFill>
                <a:latin typeface="PT Sans" panose="020B0503020203020204" pitchFamily="34" charset="-52"/>
              </a:rPr>
              <a:t>e-mail: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1FC5109-B6DD-4991-B1B6-9DFC3D47FA87}"/>
              </a:ext>
            </a:extLst>
          </p:cNvPr>
          <p:cNvSpPr txBox="1">
            <a:spLocks/>
          </p:cNvSpPr>
          <p:nvPr/>
        </p:nvSpPr>
        <p:spPr>
          <a:xfrm>
            <a:off x="400051" y="2107102"/>
            <a:ext cx="5987000" cy="309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2000" dirty="0">
                <a:solidFill>
                  <a:srgbClr val="2D3057"/>
                </a:solidFill>
                <a:latin typeface="PT Sans" panose="020B0503020203020204" pitchFamily="34" charset="-52"/>
              </a:rPr>
              <a:t>Include</a:t>
            </a:r>
            <a:r>
              <a:rPr lang="en-US" dirty="0">
                <a:solidFill>
                  <a:srgbClr val="2D3057"/>
                </a:solidFill>
                <a:latin typeface="PT Sans" panose="020B0503020203020204" pitchFamily="34" charset="-52"/>
              </a:rPr>
              <a:t> text</a:t>
            </a:r>
            <a:endParaRPr lang="ru-MD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9074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659F5A1-3E5D-4F83-B48D-D09A03381D76}"/>
              </a:ext>
            </a:extLst>
          </p:cNvPr>
          <p:cNvSpPr txBox="1">
            <a:spLocks/>
          </p:cNvSpPr>
          <p:nvPr/>
        </p:nvSpPr>
        <p:spPr>
          <a:xfrm>
            <a:off x="400050" y="1653424"/>
            <a:ext cx="11439525" cy="6080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D3057"/>
                </a:solidFill>
                <a:latin typeface="PT Sans" panose="020B0503020203020204" pitchFamily="34" charset="-52"/>
              </a:rPr>
              <a:t>Include </a:t>
            </a:r>
            <a:r>
              <a:rPr lang="en-US" sz="3200" b="1" dirty="0" err="1">
                <a:solidFill>
                  <a:srgbClr val="2D3057"/>
                </a:solidFill>
                <a:latin typeface="PT Sans" panose="020B0503020203020204" pitchFamily="34" charset="-52"/>
              </a:rPr>
              <a:t>titlu</a:t>
            </a:r>
            <a:endParaRPr lang="ru-MD" sz="32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7EED6E-4016-4CA5-B363-EE26DC675094}"/>
              </a:ext>
            </a:extLst>
          </p:cNvPr>
          <p:cNvSpPr txBox="1">
            <a:spLocks/>
          </p:cNvSpPr>
          <p:nvPr/>
        </p:nvSpPr>
        <p:spPr>
          <a:xfrm>
            <a:off x="400050" y="2261435"/>
            <a:ext cx="11439525" cy="27918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2D3057"/>
                </a:solidFill>
                <a:latin typeface="PT Sans" panose="020B0503020203020204" pitchFamily="34" charset="-52"/>
              </a:rPr>
              <a:t>include text</a:t>
            </a:r>
            <a:endParaRPr lang="ru-MD" sz="1800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F69B0FF-92C8-4F7F-860A-2DB2D68F485F}"/>
              </a:ext>
            </a:extLst>
          </p:cNvPr>
          <p:cNvSpPr txBox="1">
            <a:spLocks/>
          </p:cNvSpPr>
          <p:nvPr/>
        </p:nvSpPr>
        <p:spPr>
          <a:xfrm>
            <a:off x="400050" y="5143500"/>
            <a:ext cx="9172575" cy="1514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D3057"/>
                </a:solidFill>
                <a:latin typeface="PT Sans" panose="020B0503020203020204" pitchFamily="34" charset="-52"/>
              </a:rPr>
              <a:t>include text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D3057"/>
                </a:solidFill>
                <a:latin typeface="PT Sans" panose="020B0503020203020204" pitchFamily="34" charset="-52"/>
              </a:rPr>
              <a:t>include text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D3057"/>
                </a:solidFill>
                <a:latin typeface="PT Sans" panose="020B0503020203020204" pitchFamily="34" charset="-52"/>
              </a:rPr>
              <a:t>include text</a:t>
            </a:r>
          </a:p>
        </p:txBody>
      </p:sp>
    </p:spTree>
    <p:extLst>
      <p:ext uri="{BB962C8B-B14F-4D97-AF65-F5344CB8AC3E}">
        <p14:creationId xmlns:p14="http://schemas.microsoft.com/office/powerpoint/2010/main" val="54796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PT Sans</vt:lpstr>
      <vt:lpstr>Wingdings</vt:lpstr>
      <vt:lpstr>Тема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 Marketing</dc:creator>
  <cp:lastModifiedBy>turtureanu.vasile@gmail.com</cp:lastModifiedBy>
  <cp:revision>6</cp:revision>
  <dcterms:created xsi:type="dcterms:W3CDTF">2023-11-13T13:47:16Z</dcterms:created>
  <dcterms:modified xsi:type="dcterms:W3CDTF">2023-11-16T20:29:34Z</dcterms:modified>
</cp:coreProperties>
</file>