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M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3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44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623183-FB39-420D-93E5-225016D4A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8CEE57-0D0D-4A51-BCE8-13174B969C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MD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223C73-BD8C-4F50-B5FB-3447B93A7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EEE5-A1A4-4058-AE4A-0FA1566974B9}" type="datetimeFigureOut">
              <a:rPr lang="ru-MD" smtClean="0"/>
              <a:t>16.11.2023</a:t>
            </a:fld>
            <a:endParaRPr lang="ru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C756E9-BF6C-4570-8096-85205ADF5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DFAA40-4398-4097-A357-DEAC7BE7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8ABE-B39C-434D-A27B-98545915ED8F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2241443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180B23-542F-43CF-8F5E-FD827358E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C171B4-D676-4E7E-9358-13A6D03058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860B8C-9FB8-4ECA-9143-410290280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EEE5-A1A4-4058-AE4A-0FA1566974B9}" type="datetimeFigureOut">
              <a:rPr lang="ru-MD" smtClean="0"/>
              <a:t>16.11.2023</a:t>
            </a:fld>
            <a:endParaRPr lang="ru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E2F28A-0317-43F5-A5CF-5C4FA8E0B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100AFE-949B-4B18-8620-FD1CEBD09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8ABE-B39C-434D-A27B-98545915ED8F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426250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9E1F5F8-3B12-4F4D-97FC-918BFEB2B7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D2E778-FA3E-4718-B72C-FB6AFB47A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CE18FF-7653-4E87-974A-F28985319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EEE5-A1A4-4058-AE4A-0FA1566974B9}" type="datetimeFigureOut">
              <a:rPr lang="ru-MD" smtClean="0"/>
              <a:t>16.11.2023</a:t>
            </a:fld>
            <a:endParaRPr lang="ru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F347F8-A516-48E2-9AA3-D4C122E3D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42E75B-5F6E-4602-9D0D-B0E2D2888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8ABE-B39C-434D-A27B-98545915ED8F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2135597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C4B2D4-49BD-4ED9-880F-4AFC97AED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6AF6C9-02A2-4C44-B2B8-59AA2DD53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910512-547A-4CF2-9C88-4BDDB061D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EEE5-A1A4-4058-AE4A-0FA1566974B9}" type="datetimeFigureOut">
              <a:rPr lang="ru-MD" smtClean="0"/>
              <a:t>16.11.2023</a:t>
            </a:fld>
            <a:endParaRPr lang="ru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67A455-DA43-4D1B-AFD7-FAF82C8FF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8F30D1-0FBD-4886-BD3F-7C75AA1D5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8ABE-B39C-434D-A27B-98545915ED8F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4320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B2BEBF-AE46-4057-BC5A-CB2689C5B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9AC3F1-0E49-4F30-8246-DD8FB8568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E53E29-B49A-4112-B45E-A9357D91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EEE5-A1A4-4058-AE4A-0FA1566974B9}" type="datetimeFigureOut">
              <a:rPr lang="ru-MD" smtClean="0"/>
              <a:t>16.11.2023</a:t>
            </a:fld>
            <a:endParaRPr lang="ru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46A280-677A-478A-9E84-301375B94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744759-9BC9-4F0D-844D-27A1B37C3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8ABE-B39C-434D-A27B-98545915ED8F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167992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3D4F-C442-4E77-A6FD-124CDB48A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54C518-5BA5-4D74-8AA1-D7A97D827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83A06C-2BB0-41EC-880E-BF21CE487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CA5322-777E-4533-BF10-65D9A7B35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EEE5-A1A4-4058-AE4A-0FA1566974B9}" type="datetimeFigureOut">
              <a:rPr lang="ru-MD" smtClean="0"/>
              <a:t>16.11.2023</a:t>
            </a:fld>
            <a:endParaRPr lang="ru-MD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24B0D5-3E78-4C04-92A3-3D199A7D0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BC4B23-6711-4FF3-B58F-486228925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8ABE-B39C-434D-A27B-98545915ED8F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3076176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17BCB4-74E3-4B6B-ACDE-EAA532BF7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1B1AC4-7C94-4086-9C6B-12B8A7A67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253E95-73C6-42BA-963F-C3416CBE4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C128F92-8E90-4304-86B7-CBE57EAE0F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8A967C-DC53-4F4D-A0C1-DA4E0EC719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2D18A72-EED2-446B-8496-B4A8FAE59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EEE5-A1A4-4058-AE4A-0FA1566974B9}" type="datetimeFigureOut">
              <a:rPr lang="ru-MD" smtClean="0"/>
              <a:t>16.11.2023</a:t>
            </a:fld>
            <a:endParaRPr lang="ru-MD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3F1ABB-509E-46CF-AD9C-C2890ACAA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62A7733-6684-4EDD-B051-99627F861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8ABE-B39C-434D-A27B-98545915ED8F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969617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568C8-44EC-40DD-883B-93B4696C8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249D3B6-16EB-402B-BF76-CB2E19AE5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EEE5-A1A4-4058-AE4A-0FA1566974B9}" type="datetimeFigureOut">
              <a:rPr lang="ru-MD" smtClean="0"/>
              <a:t>16.11.2023</a:t>
            </a:fld>
            <a:endParaRPr lang="ru-MD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48EF4C1-549F-401E-BEB9-17DFFC98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126993-57BB-4B1E-924F-94FE2692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8ABE-B39C-434D-A27B-98545915ED8F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107173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BD7193-6510-43D9-91C5-E7D21351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EEE5-A1A4-4058-AE4A-0FA1566974B9}" type="datetimeFigureOut">
              <a:rPr lang="ru-MD" smtClean="0"/>
              <a:t>16.11.2023</a:t>
            </a:fld>
            <a:endParaRPr lang="ru-MD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1C323B-4AD1-47F4-ABEA-505B3A1FC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700BFF-89FE-427E-942F-F46BE83E4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8ABE-B39C-434D-A27B-98545915ED8F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380451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364B50-DEF4-40F9-9071-0E4FED6F4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281B44-4DE8-47DD-8430-4CAD93E9A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A00F0F-5EA4-4206-AEF6-3E1346E3AD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C1CFC3-2D0F-45A8-BB37-19AAE7572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EEE5-A1A4-4058-AE4A-0FA1566974B9}" type="datetimeFigureOut">
              <a:rPr lang="ru-MD" smtClean="0"/>
              <a:t>16.11.2023</a:t>
            </a:fld>
            <a:endParaRPr lang="ru-MD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BD9616-D623-4DC6-99C5-94C0084B0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3805C3-FA83-4231-B6E0-091F0ABFE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8ABE-B39C-434D-A27B-98545915ED8F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1090233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DE999-49BF-4473-9083-DB88486B1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CF581EB-9F9C-44B6-BABD-2A505D4EDE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MD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BCDA50-3D42-4137-B4A3-0ABEEDEE5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2FD9E7-E179-4B36-B8FB-B4F5FA794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EEE5-A1A4-4058-AE4A-0FA1566974B9}" type="datetimeFigureOut">
              <a:rPr lang="ru-MD" smtClean="0"/>
              <a:t>16.11.2023</a:t>
            </a:fld>
            <a:endParaRPr lang="ru-MD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2FC514-3C11-4A6E-B597-8961AF2B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DA9EA5-BFF4-43F8-AAF2-1CB44C572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8ABE-B39C-434D-A27B-98545915ED8F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3272144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47A18-5208-4D06-AC02-94F6339A3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BCC946-DC52-41FF-A562-6FB01DDEF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DC5E37-DB3D-4920-9E8B-2DBF0C363D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8EEE5-A1A4-4058-AE4A-0FA1566974B9}" type="datetimeFigureOut">
              <a:rPr lang="ru-MD" smtClean="0"/>
              <a:t>16.11.2023</a:t>
            </a:fld>
            <a:endParaRPr lang="ru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AE358A-AC07-4089-85CE-8E9AD79DDE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BB06E7-6845-4CA7-8A59-3A49178E1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18ABE-B39C-434D-A27B-98545915ED8F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47794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M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9FACEB-39BA-4384-96D1-383B429E6D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050" y="1653424"/>
            <a:ext cx="8331439" cy="50538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200" b="1" dirty="0" smtClean="0">
                <a:solidFill>
                  <a:srgbClr val="2D3057"/>
                </a:solidFill>
                <a:latin typeface="PT Sans" panose="020B0503020203020204" pitchFamily="34" charset="-52"/>
              </a:rPr>
              <a:t>Title</a:t>
            </a:r>
            <a:endParaRPr lang="ru-MD" sz="4800" b="1" dirty="0">
              <a:solidFill>
                <a:srgbClr val="2D3057"/>
              </a:solidFill>
              <a:latin typeface="PT Sans" panose="020B0503020203020204" pitchFamily="34" charset="-52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23F32940-3C0B-4675-9161-46E110A1124F}"/>
              </a:ext>
            </a:extLst>
          </p:cNvPr>
          <p:cNvSpPr txBox="1">
            <a:spLocks/>
          </p:cNvSpPr>
          <p:nvPr/>
        </p:nvSpPr>
        <p:spPr>
          <a:xfrm>
            <a:off x="400050" y="5651320"/>
            <a:ext cx="3952875" cy="369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 smtClean="0">
                <a:solidFill>
                  <a:srgbClr val="2D3057"/>
                </a:solidFill>
                <a:latin typeface="PT Sans" panose="020B0503020203020204" pitchFamily="34" charset="-52"/>
              </a:rPr>
              <a:t>NAME</a:t>
            </a:r>
            <a:r>
              <a:rPr lang="en-US" sz="2000" b="1" dirty="0" smtClean="0">
                <a:solidFill>
                  <a:srgbClr val="2D3057"/>
                </a:solidFill>
                <a:latin typeface="PT Sans" panose="020B0503020203020204" pitchFamily="34" charset="-52"/>
              </a:rPr>
              <a:t> </a:t>
            </a:r>
            <a:r>
              <a:rPr lang="en-US" sz="1600" b="1" dirty="0" smtClean="0">
                <a:solidFill>
                  <a:srgbClr val="2D3057"/>
                </a:solidFill>
                <a:latin typeface="PT Sans" panose="020B0503020203020204" pitchFamily="34" charset="-52"/>
              </a:rPr>
              <a:t>Surname</a:t>
            </a:r>
            <a:endParaRPr lang="en-US" sz="2000" b="1" dirty="0">
              <a:solidFill>
                <a:srgbClr val="2D3057"/>
              </a:solidFill>
              <a:latin typeface="PT Sans" panose="020B0503020203020204" pitchFamily="34" charset="-52"/>
            </a:endParaRP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9007AA98-CD36-4E1F-911D-F71D95902B0D}"/>
              </a:ext>
            </a:extLst>
          </p:cNvPr>
          <p:cNvSpPr txBox="1">
            <a:spLocks/>
          </p:cNvSpPr>
          <p:nvPr/>
        </p:nvSpPr>
        <p:spPr>
          <a:xfrm>
            <a:off x="400050" y="6040373"/>
            <a:ext cx="5086350" cy="310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rgbClr val="2D3057"/>
                </a:solidFill>
                <a:latin typeface="PT Sans" panose="020B0503020203020204" pitchFamily="34" charset="-52"/>
              </a:rPr>
              <a:t>Affiliation, City, Country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3431C76A-1D8D-4BB7-826C-670EC28FA47E}"/>
              </a:ext>
            </a:extLst>
          </p:cNvPr>
          <p:cNvSpPr txBox="1">
            <a:spLocks/>
          </p:cNvSpPr>
          <p:nvPr/>
        </p:nvSpPr>
        <p:spPr>
          <a:xfrm>
            <a:off x="400050" y="6391092"/>
            <a:ext cx="5086350" cy="322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rgbClr val="2D3057"/>
                </a:solidFill>
                <a:latin typeface="PT Sans" panose="020B0503020203020204" pitchFamily="34" charset="-52"/>
              </a:rPr>
              <a:t>e-mail: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51FC5109-B6DD-4991-B1B6-9DFC3D47FA87}"/>
              </a:ext>
            </a:extLst>
          </p:cNvPr>
          <p:cNvSpPr txBox="1">
            <a:spLocks/>
          </p:cNvSpPr>
          <p:nvPr/>
        </p:nvSpPr>
        <p:spPr>
          <a:xfrm>
            <a:off x="400051" y="2107101"/>
            <a:ext cx="5987000" cy="3200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o-RO" sz="1600" dirty="0">
                <a:solidFill>
                  <a:srgbClr val="2D3057"/>
                </a:solidFill>
                <a:latin typeface="PT Sans" panose="020B0503020203020204" pitchFamily="34" charset="-52"/>
              </a:rPr>
              <a:t>Include</a:t>
            </a:r>
            <a:r>
              <a:rPr lang="en-US" sz="1600" dirty="0">
                <a:solidFill>
                  <a:srgbClr val="2D3057"/>
                </a:solidFill>
                <a:latin typeface="PT Sans" panose="020B0503020203020204" pitchFamily="34" charset="-52"/>
              </a:rPr>
              <a:t> </a:t>
            </a:r>
            <a:r>
              <a:rPr lang="en-US" sz="1600" dirty="0" smtClean="0">
                <a:solidFill>
                  <a:srgbClr val="2D3057"/>
                </a:solidFill>
                <a:latin typeface="PT Sans" panose="020B0503020203020204" pitchFamily="34" charset="-52"/>
              </a:rPr>
              <a:t>the text</a:t>
            </a:r>
            <a:endParaRPr lang="ru-MD" sz="1600" dirty="0">
              <a:solidFill>
                <a:srgbClr val="2D3057"/>
              </a:solidFill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90744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A659F5A1-3E5D-4F83-B48D-D09A03381D76}"/>
              </a:ext>
            </a:extLst>
          </p:cNvPr>
          <p:cNvSpPr txBox="1">
            <a:spLocks/>
          </p:cNvSpPr>
          <p:nvPr/>
        </p:nvSpPr>
        <p:spPr>
          <a:xfrm>
            <a:off x="400050" y="1653424"/>
            <a:ext cx="11439525" cy="6080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rgbClr val="2D3057"/>
                </a:solidFill>
                <a:latin typeface="PT Sans" panose="020B0503020203020204" pitchFamily="34" charset="-52"/>
              </a:rPr>
              <a:t>Includes title</a:t>
            </a:r>
            <a:endParaRPr lang="ru-MD" sz="3200" b="1" dirty="0">
              <a:solidFill>
                <a:srgbClr val="2D3057"/>
              </a:solidFill>
              <a:latin typeface="PT Sans" panose="020B0503020203020204" pitchFamily="34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7EED6E-4016-4CA5-B363-EE26DC675094}"/>
              </a:ext>
            </a:extLst>
          </p:cNvPr>
          <p:cNvSpPr txBox="1">
            <a:spLocks/>
          </p:cNvSpPr>
          <p:nvPr/>
        </p:nvSpPr>
        <p:spPr>
          <a:xfrm>
            <a:off x="400050" y="2261435"/>
            <a:ext cx="11439525" cy="27918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2D3057"/>
                </a:solidFill>
                <a:latin typeface="PT Sans" panose="020B0503020203020204" pitchFamily="34" charset="-52"/>
              </a:rPr>
              <a:t>include </a:t>
            </a:r>
            <a:r>
              <a:rPr lang="en-US" sz="1800" dirty="0" smtClean="0">
                <a:solidFill>
                  <a:srgbClr val="2D3057"/>
                </a:solidFill>
                <a:latin typeface="PT Sans" panose="020B0503020203020204" pitchFamily="34" charset="-52"/>
              </a:rPr>
              <a:t>the text</a:t>
            </a:r>
            <a:endParaRPr lang="ru-MD" sz="1800" dirty="0">
              <a:solidFill>
                <a:srgbClr val="2D3057"/>
              </a:solidFill>
              <a:latin typeface="PT Sans" panose="020B0503020203020204" pitchFamily="34" charset="-52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6F69B0FF-92C8-4F7F-860A-2DB2D68F485F}"/>
              </a:ext>
            </a:extLst>
          </p:cNvPr>
          <p:cNvSpPr txBox="1">
            <a:spLocks/>
          </p:cNvSpPr>
          <p:nvPr/>
        </p:nvSpPr>
        <p:spPr>
          <a:xfrm>
            <a:off x="400050" y="5143500"/>
            <a:ext cx="9172575" cy="15144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2D3057"/>
                </a:solidFill>
                <a:latin typeface="PT Sans" panose="020B0503020203020204" pitchFamily="34" charset="-52"/>
              </a:rPr>
              <a:t>include </a:t>
            </a:r>
            <a:r>
              <a:rPr lang="en-US" sz="2000" dirty="0" smtClean="0">
                <a:solidFill>
                  <a:srgbClr val="2D3057"/>
                </a:solidFill>
                <a:latin typeface="PT Sans" panose="020B0503020203020204" pitchFamily="34" charset="-52"/>
              </a:rPr>
              <a:t>the text</a:t>
            </a:r>
            <a:endParaRPr lang="en-US" sz="2000" dirty="0">
              <a:solidFill>
                <a:srgbClr val="2D3057"/>
              </a:solidFill>
              <a:latin typeface="PT Sans" panose="020B0503020203020204" pitchFamily="34" charset="-5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2D3057"/>
                </a:solidFill>
                <a:latin typeface="PT Sans" panose="020B0503020203020204" pitchFamily="34" charset="-52"/>
              </a:rPr>
              <a:t>Include the </a:t>
            </a:r>
            <a:r>
              <a:rPr lang="en-US" sz="2000" dirty="0">
                <a:solidFill>
                  <a:srgbClr val="2D3057"/>
                </a:solidFill>
                <a:latin typeface="PT Sans" panose="020B0503020203020204" pitchFamily="34" charset="-52"/>
              </a:rPr>
              <a:t>text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2D3057"/>
                </a:solidFill>
                <a:latin typeface="PT Sans" panose="020B0503020203020204" pitchFamily="34" charset="-52"/>
              </a:rPr>
              <a:t>Include the </a:t>
            </a:r>
            <a:r>
              <a:rPr lang="en-US" sz="2000" dirty="0">
                <a:solidFill>
                  <a:srgbClr val="2D3057"/>
                </a:solidFill>
                <a:latin typeface="PT Sans" panose="020B0503020203020204" pitchFamily="34" charset="-52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5479644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27</Words>
  <Application>Microsoft Office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PT Sans</vt:lpstr>
      <vt:lpstr>Wingdings</vt:lpstr>
      <vt:lpstr>Тема Office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Designer Marketing</dc:creator>
  <cp:lastModifiedBy>turtureanu.vasile@gmail.com</cp:lastModifiedBy>
  <cp:revision>8</cp:revision>
  <dcterms:created xsi:type="dcterms:W3CDTF">2023-11-13T13:47:16Z</dcterms:created>
  <dcterms:modified xsi:type="dcterms:W3CDTF">2023-11-16T20:32:51Z</dcterms:modified>
</cp:coreProperties>
</file>